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7" r:id="rId3"/>
    <p:sldId id="260" r:id="rId4"/>
    <p:sldId id="330" r:id="rId5"/>
    <p:sldId id="261" r:id="rId6"/>
    <p:sldId id="326" r:id="rId7"/>
    <p:sldId id="331" r:id="rId8"/>
    <p:sldId id="327" r:id="rId9"/>
  </p:sldIdLst>
  <p:sldSz cx="12192000" cy="6858000"/>
  <p:notesSz cx="10021888" cy="6888163"/>
  <p:embeddedFontLst>
    <p:embeddedFont>
      <p:font typeface="맑은 고딕" panose="020B0503020000020004" pitchFamily="50" charset="-127"/>
      <p:regular r:id="rId12"/>
      <p:bold r:id="rId13"/>
    </p:embeddedFont>
    <p:embeddedFont>
      <p:font typeface="ONE 모바일고딕 Bold" panose="00000800000000000000" pitchFamily="2" charset="-127"/>
      <p:bold r:id="rId14"/>
    </p:embeddedFont>
    <p:embeddedFont>
      <p:font typeface="G마켓 산스 Bold" panose="02000000000000000000" pitchFamily="50" charset="-127"/>
      <p:regular r:id="rId15"/>
    </p:embeddedFont>
    <p:embeddedFont>
      <p:font typeface="ONE 모바일고딕 Title" panose="00000500000000000000" pitchFamily="2" charset="-127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9FB23-C2E6-40F3-B9E1-270981D8C864}" v="80" dt="2023-11-05T13:30:42.742"/>
    <p1510:client id="{6D146891-0AB4-417F-BC04-8BD1B381456C}" v="46" dt="2023-11-05T16:02:21.910"/>
    <p1510:client id="{9DBD37A8-B7D5-47EF-B8E7-F590BA71C900}" v="20" dt="2023-11-05T15:51:36.664"/>
    <p1510:client id="{AF28EA75-0827-479B-ABCB-9893C4447A37}" v="37" dt="2023-11-05T13:47:10.141"/>
    <p1510:client id="{E163CBB2-9EC5-4C9E-82A7-0816E60DCEAD}" v="73" dt="2023-11-05T12:52:48.883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62" autoAdjust="0"/>
    <p:restoredTop sz="76307" autoAdjust="0"/>
  </p:normalViewPr>
  <p:slideViewPr>
    <p:cSldViewPr snapToGrid="0">
      <p:cViewPr varScale="1">
        <p:scale>
          <a:sx n="109" d="100"/>
          <a:sy n="109" d="100"/>
        </p:scale>
        <p:origin x="126" y="360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0524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174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140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987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2"/>
            <a:ext cx="9093384" cy="1519650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4116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컴포넌트에 이벤트 연결하기 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0850" y="1723826"/>
            <a:ext cx="4503174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리스트에 이벤트 적용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debugger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err="1">
                <a:latin typeface="+mn-ea"/>
              </a:rPr>
              <a:t>findIndex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컴포넌트에 이벤트 연결하기 </a:t>
            </a:r>
            <a:r>
              <a:rPr lang="en-US" altLang="ko-KR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컴포넌트에 이벤트 연결하기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78008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리스트에 이벤트 적용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012822"/>
            <a:ext cx="940207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반복문을 활용하여 어느 메뉴를 클릭하든 이벤트가 적용되도록 한다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733834-7AE5-944F-B845-F4D606AB560E}"/>
              </a:ext>
            </a:extLst>
          </p:cNvPr>
          <p:cNvSpPr/>
          <p:nvPr/>
        </p:nvSpPr>
        <p:spPr>
          <a:xfrm>
            <a:off x="2543061" y="2620108"/>
            <a:ext cx="7105879" cy="2637692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while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 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data.length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){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lists.push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&lt;li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data[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].id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&lt;a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i="0" u="none" strike="noStrike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e.preventDefault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altLang="ko-KR" sz="12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.props.onChangePage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  }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&gt;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data[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].title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&lt;/a&gt;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&lt;/li&gt;);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ko-KR" sz="12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80A6DB-B5CB-B764-A565-55447F5214EF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5A8480"/>
                </a:solidFill>
              </a:rPr>
              <a:t>① </a:t>
            </a:r>
            <a:r>
              <a:rPr lang="en-US" altLang="ko-KR" sz="2000" dirty="0" smtClean="0">
                <a:solidFill>
                  <a:srgbClr val="5A8480"/>
                </a:solidFill>
              </a:rPr>
              <a:t>while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35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컴포넌트에 이벤트 연결하기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78008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리스트에 이벤트 적용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012822"/>
            <a:ext cx="940207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반복문을 활용하여 어느 메뉴를 클릭하든 이벤트가 적용되도록 한다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7733834-7AE5-944F-B845-F4D606AB560E}"/>
              </a:ext>
            </a:extLst>
          </p:cNvPr>
          <p:cNvSpPr/>
          <p:nvPr/>
        </p:nvSpPr>
        <p:spPr>
          <a:xfrm>
            <a:off x="2543061" y="2828822"/>
            <a:ext cx="7105879" cy="223492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data.forEach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((</a:t>
            </a:r>
            <a:r>
              <a:rPr lang="en-US" altLang="ko-KR" sz="14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item,idx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)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lists.push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(&lt;li </a:t>
            </a:r>
            <a:r>
              <a:rPr lang="en-US" altLang="ko-KR" sz="14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item.id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&gt;&lt;a </a:t>
            </a:r>
            <a:r>
              <a:rPr lang="en-US" altLang="ko-KR" sz="14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href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(e)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e.preventDefault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altLang="ko-KR" sz="14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.props.onChangePage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  }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i="0" u="none" strike="noStrike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item.title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&lt;/a&gt;&lt;/li&gt;);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80A6DB-B5CB-B764-A565-55447F5214EF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 err="1">
                <a:solidFill>
                  <a:srgbClr val="5A8480"/>
                </a:solidFill>
              </a:rPr>
              <a:t>forEach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1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컴포넌트에 이벤트 연결하기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55248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debugger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1615207"/>
            <a:ext cx="9402077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코드의 </a:t>
            </a:r>
            <a:r>
              <a:rPr lang="en-US" altLang="ko-KR" sz="2000" dirty="0">
                <a:latin typeface="+mn-ea"/>
              </a:rPr>
              <a:t>breakpoint</a:t>
            </a:r>
            <a:r>
              <a:rPr lang="ko-KR" altLang="en-US" sz="2000" dirty="0">
                <a:latin typeface="+mn-ea"/>
              </a:rPr>
              <a:t>를 찍고 싶은 위치에 </a:t>
            </a:r>
            <a:r>
              <a:rPr lang="en-US" altLang="ko-KR" sz="2000" dirty="0">
                <a:latin typeface="+mn-ea"/>
              </a:rPr>
              <a:t>debugger</a:t>
            </a:r>
            <a:r>
              <a:rPr lang="ko-KR" altLang="en-US" sz="2000" dirty="0">
                <a:latin typeface="+mn-ea"/>
              </a:rPr>
              <a:t>문을 끼워 넣어준 뒤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개발자도구를 열어놓은 상태에서 스크립트를 실행 시켜주면 된다</a:t>
            </a:r>
            <a:r>
              <a:rPr lang="en-US" altLang="ko-KR" sz="2000" dirty="0">
                <a:latin typeface="+mn-ea"/>
              </a:rPr>
              <a:t>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8015F6-0793-99AA-3316-672F0634D2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4162" y="2719785"/>
            <a:ext cx="3929450" cy="2523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146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컴포넌트에 이벤트 연결하기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55248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debugger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1615207"/>
            <a:ext cx="9402077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step over </a:t>
            </a:r>
            <a:r>
              <a:rPr lang="ko-KR" altLang="en-US" sz="2000" dirty="0">
                <a:latin typeface="+mn-ea"/>
              </a:rPr>
              <a:t>버튼을 클릭하면 코드 </a:t>
            </a:r>
            <a:r>
              <a:rPr lang="en-US" altLang="ko-KR" sz="2000" dirty="0">
                <a:latin typeface="+mn-ea"/>
              </a:rPr>
              <a:t>Line </a:t>
            </a:r>
            <a:r>
              <a:rPr lang="ko-KR" altLang="en-US" sz="2000" dirty="0">
                <a:latin typeface="+mn-ea"/>
              </a:rPr>
              <a:t>단위로 실행하며 코드를 검증할 수 있다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58452C-4A1C-0016-E126-2CBDFC27C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317" y="2745975"/>
            <a:ext cx="4832732" cy="157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051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컴포넌트에 이벤트 연결하기 </a:t>
            </a:r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62662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en-US" altLang="ko-KR" sz="2400" dirty="0" err="1">
                <a:latin typeface="+mj-ea"/>
                <a:ea typeface="+mj-ea"/>
              </a:rPr>
              <a:t>findIndex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1615207"/>
            <a:ext cx="9402077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배열에서 조건에 부합하는 첫번째 요소를 반환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메뉴를 클릭했을 때 </a:t>
            </a:r>
            <a:r>
              <a:rPr lang="ko-KR" altLang="en-US" sz="2000" dirty="0" err="1">
                <a:latin typeface="+mn-ea"/>
              </a:rPr>
              <a:t>몇번째</a:t>
            </a:r>
            <a:r>
              <a:rPr lang="ko-KR" altLang="en-US" sz="2000" dirty="0">
                <a:latin typeface="+mn-ea"/>
              </a:rPr>
              <a:t> 메뉴를 클릭했는지 확인할 때 활용 예정</a:t>
            </a:r>
            <a:endParaRPr lang="en-US" altLang="ko-KR" sz="2000" dirty="0"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46C171F-3636-09C6-DD38-4AD79CDDDBDC}"/>
              </a:ext>
            </a:extLst>
          </p:cNvPr>
          <p:cNvSpPr/>
          <p:nvPr/>
        </p:nvSpPr>
        <p:spPr>
          <a:xfrm>
            <a:off x="2543061" y="2755557"/>
            <a:ext cx="7105879" cy="237249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ages = [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r>
              <a:rPr lang="en-US" altLang="ko-KR" sz="1400" b="0" dirty="0">
                <a:effectLst/>
              </a:rPr>
              <a:t/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index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ages.findIndex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checkAge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dirty="0">
                <a:effectLst/>
              </a:rPr>
              <a:t/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checkAge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(age)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age &gt;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18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console.log(index); 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//3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3304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1128</TotalTime>
  <Words>635</Words>
  <Application>Microsoft Office PowerPoint</Application>
  <PresentationFormat>와이드스크린</PresentationFormat>
  <Paragraphs>110</Paragraphs>
  <Slides>8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5" baseType="lpstr">
      <vt:lpstr>Arial</vt:lpstr>
      <vt:lpstr>맑은 고딕</vt:lpstr>
      <vt:lpstr>ONE 모바일고딕 Bold</vt:lpstr>
      <vt:lpstr>G마켓 산스 Bold</vt:lpstr>
      <vt:lpstr>ONE 모바일고딕 Title</vt:lpstr>
      <vt:lpstr>Consolas</vt:lpstr>
      <vt:lpstr>Office 테마</vt:lpstr>
      <vt:lpstr>React와 Firebase로  시작하는 웹 프로그래밍</vt:lpstr>
      <vt:lpstr>PowerPoint 프레젠테이션</vt:lpstr>
      <vt:lpstr>컴포넌트에 이벤트 연결하기 2</vt:lpstr>
      <vt:lpstr>컴포넌트에 이벤트 연결하기 2</vt:lpstr>
      <vt:lpstr>컴포넌트에 이벤트 연결하기 2</vt:lpstr>
      <vt:lpstr>컴포넌트에 이벤트 연결하기 2</vt:lpstr>
      <vt:lpstr>컴포넌트에 이벤트 연결하기 2</vt:lpstr>
      <vt:lpstr>컴포넌트에 이벤트 연결하기 2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62</cp:revision>
  <cp:lastPrinted>2021-11-30T05:26:28Z</cp:lastPrinted>
  <dcterms:created xsi:type="dcterms:W3CDTF">2021-11-30T00:54:57Z</dcterms:created>
  <dcterms:modified xsi:type="dcterms:W3CDTF">2023-11-07T01:40:27Z</dcterms:modified>
</cp:coreProperties>
</file>